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74320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38" y="-78"/>
      </p:cViewPr>
      <p:guideLst>
        <p:guide orient="horz" pos="5184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4462272"/>
            <a:ext cx="1920240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274320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8229600"/>
            <a:ext cx="1920240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901698"/>
            <a:ext cx="388620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2926079"/>
            <a:ext cx="1554480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5852161"/>
            <a:ext cx="1920240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74320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8184643"/>
            <a:ext cx="1874520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3400" y="3608833"/>
            <a:ext cx="1874520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114800" y="5852160"/>
            <a:ext cx="937260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3944600" y="5852160"/>
            <a:ext cx="937260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114800" y="6766560"/>
            <a:ext cx="937260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3944600" y="6766560"/>
            <a:ext cx="937260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1" y="5669284"/>
            <a:ext cx="9377364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5661965"/>
            <a:ext cx="9382125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274320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5" y="4023360"/>
            <a:ext cx="8458197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5" y="5462016"/>
            <a:ext cx="8458197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114800" y="4023360"/>
            <a:ext cx="982980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4389120" y="4433012"/>
            <a:ext cx="9272016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0" y="4023360"/>
            <a:ext cx="845820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572000"/>
            <a:ext cx="891540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59000" y="5464454"/>
            <a:ext cx="845820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74320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0" y="3108960"/>
            <a:ext cx="1920240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0" y="4937761"/>
            <a:ext cx="1920240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14400" y="15255241"/>
            <a:ext cx="640080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8915400" y="15255241"/>
            <a:ext cx="960120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0025360" y="15274139"/>
            <a:ext cx="640080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0" y="609600"/>
            <a:ext cx="259715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800600"/>
            <a:ext cx="58208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78889" y="4800600"/>
            <a:ext cx="58208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195779" y="4800600"/>
            <a:ext cx="58208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912667" y="4800600"/>
            <a:ext cx="5820833" cy="1104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7750" y="845404"/>
            <a:ext cx="2540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7750" y="2217004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7750" y="3131404"/>
            <a:ext cx="2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7167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7167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167" y="9712405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7167" y="10434936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87833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87833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87833" y="9712405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187833" y="10434936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187833" y="12993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87833" y="13716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54056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54056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470945" y="4992470"/>
            <a:ext cx="527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470945" y="5715001"/>
            <a:ext cx="5270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10</cp:revision>
  <dcterms:created xsi:type="dcterms:W3CDTF">2011-10-03T19:50:19Z</dcterms:created>
  <dcterms:modified xsi:type="dcterms:W3CDTF">2011-10-03T21:22:56Z</dcterms:modified>
</cp:coreProperties>
</file>